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75" r:id="rId19"/>
    <p:sldId id="277" r:id="rId20"/>
    <p:sldId id="278" r:id="rId21"/>
    <p:sldId id="279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45FE-E9DC-4C39-9F1B-AF3DDEAC877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E151-62D0-44CC-A883-D629794E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45FE-E9DC-4C39-9F1B-AF3DDEAC877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E151-62D0-44CC-A883-D629794E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45FE-E9DC-4C39-9F1B-AF3DDEAC877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E151-62D0-44CC-A883-D629794E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45FE-E9DC-4C39-9F1B-AF3DDEAC877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E151-62D0-44CC-A883-D629794E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45FE-E9DC-4C39-9F1B-AF3DDEAC877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E151-62D0-44CC-A883-D629794E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45FE-E9DC-4C39-9F1B-AF3DDEAC877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E151-62D0-44CC-A883-D629794E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45FE-E9DC-4C39-9F1B-AF3DDEAC877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E151-62D0-44CC-A883-D629794E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45FE-E9DC-4C39-9F1B-AF3DDEAC877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E151-62D0-44CC-A883-D629794E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45FE-E9DC-4C39-9F1B-AF3DDEAC877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E151-62D0-44CC-A883-D629794E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45FE-E9DC-4C39-9F1B-AF3DDEAC877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E151-62D0-44CC-A883-D629794E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45FE-E9DC-4C39-9F1B-AF3DDEAC877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E151-62D0-44CC-A883-D629794E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345FE-E9DC-4C39-9F1B-AF3DDEAC877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3E151-62D0-44CC-A883-D629794E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C:\Users\Public\Music\Sample%20Music\Maid%20with%20the%20Flaxen%20Hair.mp3" TargetMode="External"/><Relationship Id="rId1" Type="http://schemas.openxmlformats.org/officeDocument/2006/relationships/audio" Target="file:///D:\Music\Muzyka_Bez_Slov...-ochen_krasivaya..._vspomnit_to_chto_bylo..._i_ulybnutsya_so_slezami_na_glazah..._(mp3.cc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dymkatoy.ru/download/A.A.-Mezrina-800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dymkatoy.ru/download/A.I.-Den_shin-i-masterica-E.A.-Koshkina-800.jp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dymkatoy.ru/download/EZ-Koshkina-1960-1965-gg-800.jp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7772400" cy="2448271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Comic Sans MS" pitchFamily="66" charset="0"/>
              </a:rPr>
              <a:t>Роль народной игрушки в жизни ребенка</a:t>
            </a:r>
            <a:endParaRPr lang="ru-RU" sz="5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725144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70C0"/>
                </a:solidFill>
                <a:latin typeface="Comic Sans MS" pitchFamily="66" charset="0"/>
              </a:rPr>
              <a:t>Трашкова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Людмила Павловна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МКДОУ д.с.»Жаворонок» р.п. Линево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Содержимое 6" descr="0012-016-Maslenitsa.jp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548680"/>
            <a:ext cx="1800200" cy="39604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D:\Desktop\для презентации\Бара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2348880"/>
            <a:ext cx="2520279" cy="41764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Muzyka_Bez_Slov...-ochen_krasivaya..._vspomnit_to_chto_bylo..._i_ulybnutsya_so_slezami_na_glazah..._(mp3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20000" numSld="999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20000" numSld="999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ZStmNJ1o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68660"/>
            <a:ext cx="8208912" cy="612068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362625_17695nothumb6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5400600" cy="604867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405_image1_476x5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836712"/>
            <a:ext cx="3024336" cy="453650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52437"/>
            <a:ext cx="8064896" cy="595312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Создатели и хранители дымковских традиций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Анна Афанасьевна </a:t>
            </a:r>
            <a:r>
              <a:rPr lang="ru-RU" sz="4000" b="1" dirty="0" err="1">
                <a:solidFill>
                  <a:srgbClr val="FF0000"/>
                </a:solidFill>
                <a:latin typeface="Comic Sans MS" pitchFamily="66" charset="0"/>
              </a:rPr>
              <a:t>Мезрина</a:t>
            </a: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 (1853–1938),</a:t>
            </a:r>
            <a:r>
              <a:rPr lang="ru-RU" sz="4000" b="1" dirty="0">
                <a:latin typeface="Comic Sans MS" pitchFamily="66" charset="0"/>
              </a:rPr>
              <a:t> </a:t>
            </a:r>
            <a:r>
              <a:rPr lang="ru-RU" sz="4000" dirty="0">
                <a:solidFill>
                  <a:srgbClr val="0070C0"/>
                </a:solidFill>
                <a:latin typeface="Comic Sans MS" pitchFamily="66" charset="0"/>
              </a:rPr>
              <a:t>творчество которой стало  связующей нитью между прошлым и будущим дымковского промысла, классикой для современных мастериц. </a:t>
            </a:r>
          </a:p>
          <a:p>
            <a:endParaRPr lang="ru-RU" dirty="0"/>
          </a:p>
        </p:txBody>
      </p:sp>
      <p:pic>
        <p:nvPicPr>
          <p:cNvPr id="7" name="b0111" descr="А. А. Мезрина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153" y="1600200"/>
            <a:ext cx="3258693" cy="4525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597352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Алексей  Иванович </a:t>
            </a:r>
            <a:r>
              <a:rPr lang="ru-RU" b="1" dirty="0" err="1">
                <a:solidFill>
                  <a:srgbClr val="FF0000"/>
                </a:solidFill>
                <a:latin typeface="Comic Sans MS" pitchFamily="66" charset="0"/>
              </a:rPr>
              <a:t>Деньшин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 (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1893–1948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 С 15-ти лет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увлекся творчеством малограмотных мастериц, зарисовывал их игрушки, изучал процесс работы, сумел разглядеть в их работах настоящее искусство. Особую любовь он питал к творчеству А.А. </a:t>
            </a:r>
            <a:r>
              <a:rPr lang="ru-RU" dirty="0" err="1">
                <a:solidFill>
                  <a:srgbClr val="7030A0"/>
                </a:solidFill>
                <a:latin typeface="Comic Sans MS" pitchFamily="66" charset="0"/>
              </a:rPr>
              <a:t>Мезриной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b0113" descr="А. И. Деньшин и мастерица Е. А. Кошкина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1"/>
            <a:ext cx="4464496" cy="41764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593304"/>
            <a:ext cx="4546848" cy="650810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 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Евдокия Захаровна Кошкина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(1914–1993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Она предпочитала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традиционные сюжеты (животные, птицы, барыни, няни, мужички), в образе которых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искала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всегда характерные черты из жизни,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интерпретируя её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на свой лад. </a:t>
            </a:r>
          </a:p>
        </p:txBody>
      </p:sp>
      <p:pic>
        <p:nvPicPr>
          <p:cNvPr id="5" name="b0122" descr="Е. З. Кошкина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72816"/>
            <a:ext cx="3816424" cy="345675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rtDeco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600" b="1" cap="all" dirty="0" smtClean="0">
                <a:ln w="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Вот</a:t>
            </a:r>
            <a:r>
              <a:rPr lang="ru-RU" sz="6600" b="1" cap="all" dirty="0" smtClean="0">
                <a:ln w="0">
                  <a:solidFill>
                    <a:srgbClr val="00B05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6600" b="1" cap="all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какие</a:t>
            </a:r>
            <a:r>
              <a:rPr lang="ru-RU" sz="6600" b="1" cap="all" dirty="0" smtClean="0">
                <a:ln w="0">
                  <a:solidFill>
                    <a:srgbClr val="00B05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6600" b="1" cap="all" dirty="0" smtClean="0">
                <a:ln w="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яркие</a:t>
            </a:r>
            <a:r>
              <a:rPr lang="ru-RU" sz="6600" b="1" cap="all" dirty="0" smtClean="0">
                <a:ln w="0">
                  <a:solidFill>
                    <a:srgbClr val="00B05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 </a:t>
            </a:r>
            <a:r>
              <a:rPr lang="ru-RU" sz="6600" b="1" cap="all" dirty="0" smtClean="0">
                <a:ln w="0">
                  <a:solidFill>
                    <a:srgbClr val="00B05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красивые </a:t>
            </a:r>
            <a:r>
              <a:rPr lang="ru-RU" sz="6600" b="1" cap="all" dirty="0" smtClean="0">
                <a:ln w="0">
                  <a:solidFill>
                    <a:srgbClr val="00B05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дымковские </a:t>
            </a:r>
            <a:r>
              <a:rPr lang="ru-RU" sz="6600" b="1" cap="all" dirty="0" smtClean="0">
                <a:ln w="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игрушки</a:t>
            </a:r>
            <a:endParaRPr lang="ru-RU" sz="6600" b="1" cap="all" dirty="0">
              <a:ln w="0">
                <a:solidFill>
                  <a:srgbClr val="00B05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6056" y="5517232"/>
            <a:ext cx="3312368" cy="608931"/>
          </a:xfrm>
        </p:spPr>
        <p:txBody>
          <a:bodyPr>
            <a:normAutofit fontScale="62500" lnSpcReduction="200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568" y="5805264"/>
            <a:ext cx="3096344" cy="320899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5" name="Солнце 4"/>
          <p:cNvSpPr/>
          <p:nvPr/>
        </p:nvSpPr>
        <p:spPr>
          <a:xfrm>
            <a:off x="755576" y="404664"/>
            <a:ext cx="864096" cy="72008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7164288" y="2636912"/>
            <a:ext cx="1008112" cy="72008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467544" y="4365104"/>
            <a:ext cx="1440160" cy="1080120"/>
          </a:xfrm>
          <a:prstGeom prst="sun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7020272" y="4941168"/>
            <a:ext cx="1656184" cy="1656184"/>
          </a:xfrm>
          <a:prstGeom prst="su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4427984" y="0"/>
            <a:ext cx="2016224" cy="1340768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для презентации\01b45f5a1d343c216b69b4e9c000ea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624064" cy="309634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075" name="Picture 3" descr="D:\Desktop\для презентации\5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140968"/>
            <a:ext cx="6192688" cy="3004418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4-конечная звезда 3"/>
          <p:cNvSpPr/>
          <p:nvPr/>
        </p:nvSpPr>
        <p:spPr>
          <a:xfrm>
            <a:off x="4788024" y="476672"/>
            <a:ext cx="1440160" cy="1656184"/>
          </a:xfrm>
          <a:prstGeom prst="star4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7524328" y="1484784"/>
            <a:ext cx="936104" cy="1008112"/>
          </a:xfrm>
          <a:prstGeom prst="star4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323528" y="4221088"/>
            <a:ext cx="1368152" cy="1584176"/>
          </a:xfrm>
          <a:prstGeom prst="star4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b2b93bcd8957c2d50b7d023bac912727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7056784" cy="596336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e06b69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4" cy="626469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для презентации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ryshni-s-samovarom-sr-s-kovshom-s-det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352928" cy="619268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ymkovskaya-igrushk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528392" cy="352839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 descr="0_5c9b7_26ece6bc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04664"/>
            <a:ext cx="2952328" cy="3168352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 descr="barin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7062" y="3068960"/>
            <a:ext cx="2989114" cy="352839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3_image1_476x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3744416" cy="542925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 descr="0012-016-Maslenit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692696"/>
            <a:ext cx="3528392" cy="54006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5554960" cy="586551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 Дымково любили песни, пляски, </a:t>
            </a:r>
          </a:p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 селе рождались чудо сказки.</a:t>
            </a:r>
          </a:p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Вечера зимою длинные</a:t>
            </a:r>
          </a:p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И лепили там из глины</a:t>
            </a:r>
          </a:p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Все игрушки не простые, а волшебно-расписные.</a:t>
            </a:r>
          </a:p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Удивительному чуду</a:t>
            </a:r>
          </a:p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Мы поклонимся не раз…</a:t>
            </a:r>
          </a:p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О древней дымковской игрушке</a:t>
            </a:r>
          </a:p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Поведем сейчас рассказ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D:\Desktop\для презентации\дымковские\0_72062_150bdaa_X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5" y="1628800"/>
            <a:ext cx="2952577" cy="4479057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latin typeface="Comic Sans MS" pitchFamily="66" charset="0"/>
              </a:rPr>
              <a:t>История возникновения дымковской игрушки</a:t>
            </a:r>
            <a:endParaRPr lang="ru-RU" sz="4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Дымковская игрушка, вятская игрушка – один из русских народных глиняных художественных промыслов. Возник в заречной слободе Дымково близь города Вятка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8b1cf5a10956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94728" y="1600200"/>
            <a:ext cx="3437712" cy="4781128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-002-Na-beregu-reki-Vjatki-stoit-selo-Dymkovskaja-slob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12968" cy="640871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690864" cy="5865515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0070C0"/>
                </a:solidFill>
                <a:latin typeface="Comic Sans MS" pitchFamily="66" charset="0"/>
              </a:rPr>
              <a:t>Дымковская игрушка существует уже более четырехсот лет. Её возникновение связано с весенним праздником </a:t>
            </a:r>
            <a:r>
              <a:rPr lang="ru-RU" sz="2600" dirty="0" smtClean="0">
                <a:solidFill>
                  <a:srgbClr val="FF0000"/>
                </a:solidFill>
                <a:latin typeface="Comic Sans MS" pitchFamily="66" charset="0"/>
              </a:rPr>
              <a:t>«Свистунья»</a:t>
            </a:r>
            <a:r>
              <a:rPr lang="ru-RU" sz="2600" dirty="0" smtClean="0">
                <a:solidFill>
                  <a:srgbClr val="0070C0"/>
                </a:solidFill>
                <a:latin typeface="Comic Sans MS" pitchFamily="66" charset="0"/>
              </a:rPr>
              <a:t> , к которому лепили свистульки в виде коней, баранов, козликов, уточек.</a:t>
            </a:r>
          </a:p>
          <a:p>
            <a:pPr>
              <a:buNone/>
            </a:pPr>
            <a:r>
              <a:rPr lang="ru-RU" sz="26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600" dirty="0" smtClean="0">
                <a:solidFill>
                  <a:srgbClr val="0070C0"/>
                </a:solidFill>
                <a:latin typeface="Comic Sans MS" pitchFamily="66" charset="0"/>
              </a:rPr>
              <a:t>   Позднее, когда праздник потерял своё значение, промысел не только сохранился, но и получил дальнейшее развитие. </a:t>
            </a:r>
            <a:endParaRPr lang="ru-RU" sz="2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883788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692696"/>
            <a:ext cx="3888432" cy="5184576"/>
          </a:xfr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219256" cy="586551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Comic Sans MS" pitchFamily="66" charset="0"/>
              </a:rPr>
              <a:t>Игрушка изготавливается из местной пластической глины с добавлением песка. Этого материала достаточно на берегу реки Вятки</a:t>
            </a:r>
            <a:endParaRPr lang="ru-RU" sz="4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reka-vjatka.-na-tom-beregu-raspolagalas-ranshe-dymkovskaja-slobod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3501008"/>
            <a:ext cx="7632848" cy="2880320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Comic Sans MS" pitchFamily="66" charset="0"/>
              </a:rPr>
              <a:t>Роспись</a:t>
            </a:r>
            <a:r>
              <a:rPr lang="ru-RU" sz="54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5400" dirty="0" smtClean="0">
                <a:solidFill>
                  <a:srgbClr val="FF0000"/>
                </a:solidFill>
                <a:latin typeface="Comic Sans MS" pitchFamily="66" charset="0"/>
              </a:rPr>
              <a:t>дымковской</a:t>
            </a:r>
            <a:r>
              <a:rPr lang="ru-RU" sz="5400" dirty="0" smtClean="0">
                <a:solidFill>
                  <a:srgbClr val="00B050"/>
                </a:solidFill>
                <a:latin typeface="Comic Sans MS" pitchFamily="66" charset="0"/>
              </a:rPr>
              <a:t> игрушки</a:t>
            </a:r>
            <a:endParaRPr lang="ru-RU" sz="5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500" dirty="0" smtClean="0">
                <a:solidFill>
                  <a:srgbClr val="FF0000"/>
                </a:solidFill>
                <a:latin typeface="Comic Sans MS" pitchFamily="66" charset="0"/>
              </a:rPr>
              <a:t>Роспись дымковской игрушки необычайно нарядна. На белом фоне сверкает малиновый, синий, зеленый, желто-оранжевый цвет.</a:t>
            </a:r>
          </a:p>
          <a:p>
            <a:r>
              <a:rPr lang="ru-RU" sz="2500" dirty="0" smtClean="0">
                <a:solidFill>
                  <a:srgbClr val="FF0000"/>
                </a:solidFill>
                <a:latin typeface="Comic Sans MS" pitchFamily="66" charset="0"/>
              </a:rPr>
              <a:t>На юбках барынь, туловищах животных, хвостах петухов – яркий орнамент!</a:t>
            </a:r>
            <a:endParaRPr lang="ru-RU" sz="25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1310229560_58477952_duym23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0692" y="1628800"/>
            <a:ext cx="3877772" cy="4752528"/>
          </a:xfr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404664"/>
            <a:ext cx="8352928" cy="626469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В росписи дымковских игрушек присутствует, в основном, геометрический орнамент. Узоры неповторимы, но составлены всегда из одних и тех же символов: кругов, прямых и волнистых линий, точек и небольших овалов, похожих на зерна. Все эти символы пришли к нам от наших дымковских предков.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262</Words>
  <Application>Microsoft Office PowerPoint</Application>
  <PresentationFormat>Экран (4:3)</PresentationFormat>
  <Paragraphs>27</Paragraphs>
  <Slides>22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Роль народной игрушки в жизни ребенка</vt:lpstr>
      <vt:lpstr>Слайд 2</vt:lpstr>
      <vt:lpstr>Слайд 3</vt:lpstr>
      <vt:lpstr>История возникновения дымковской игрушки</vt:lpstr>
      <vt:lpstr>Слайд 5</vt:lpstr>
      <vt:lpstr>Слайд 6</vt:lpstr>
      <vt:lpstr>Слайд 7</vt:lpstr>
      <vt:lpstr>Роспись дымковской игрушки</vt:lpstr>
      <vt:lpstr>Слайд 9</vt:lpstr>
      <vt:lpstr>Слайд 10</vt:lpstr>
      <vt:lpstr>Слайд 11</vt:lpstr>
      <vt:lpstr>Слайд 12</vt:lpstr>
      <vt:lpstr>Создатели и хранители дымковских традиций </vt:lpstr>
      <vt:lpstr>Слайд 14</vt:lpstr>
      <vt:lpstr>Слайд 15</vt:lpstr>
      <vt:lpstr>Вот какие яркие и красивые дымковские игрушки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народной игрушки в жизни ребенка</dc:title>
  <dc:creator>123</dc:creator>
  <cp:lastModifiedBy>Пользователь 10</cp:lastModifiedBy>
  <cp:revision>30</cp:revision>
  <dcterms:created xsi:type="dcterms:W3CDTF">2015-09-30T10:03:48Z</dcterms:created>
  <dcterms:modified xsi:type="dcterms:W3CDTF">2015-10-02T02:11:39Z</dcterms:modified>
</cp:coreProperties>
</file>